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2E159-6A6A-DAA8-370F-2A8E0879A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C37E2A-95AF-E7CF-115B-B8DF396D4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1CFE59-DC1C-999E-B551-4F9C89CB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6E0C95-BC42-DB84-0DDE-43596CD2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DC621E-C82D-8E3A-A06A-1FCE976F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85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45C44-EC38-4FEA-3ACC-FD78D024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180771-A9A8-1777-7E84-41EE8D862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6A55F6-3C1C-BD37-AC1B-B3A25519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1D7372-E23F-EDE6-F0C7-438DBDEA4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0CF9B1-1709-3D82-61BB-37ACBE5C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7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8FDEF3-ACE5-004A-FE1C-722CB1556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464E37-B617-BD18-AF3D-21735BBB4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09D4B8-9271-4337-893C-18D521E41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7241F-2CC2-7AE5-C855-06404D1CC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FB96EB-FD8A-D3DF-78DC-A3D217B82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0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B37CB-215A-AC9D-9E28-46A83049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59C626-95A5-07CA-8B3F-4015A8DC2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9264A-3C9D-8CF0-0DE3-9F59C0A2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E3CB6C-592E-0295-2B16-BBF095EA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723A9D-51AD-FA42-2208-6D7B28B3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54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575570-564A-72F1-EE75-E5929671B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F36F72-FA95-587C-DDDA-8F5ED1DE9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47FA4-42BE-AF2E-4639-525760607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09EAE9-7716-149D-48B4-A66F6C80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610EE-F4A4-3283-A831-DB4A2052C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6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E46E09-7683-4F3E-D106-4ADA6B992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B74168-52F7-6903-0D45-7F5C619F4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BD7559-AAEE-C254-6099-BF841B2E4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C89511-E09E-2A79-9192-0FF7549E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BB4C5D-8A6A-02CC-7F65-4FAE02D2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0E570F-CAEF-F222-EF9A-10C629D9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4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04D7DA-E865-C513-0147-71CF1EE37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42C987-3E9F-C108-4F57-6B5298F91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55ED6C-B243-C91B-ADF9-589AC8FDA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D7B9BD-9C0B-90E9-D461-C9C52231A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0DA7CE-CB32-1F77-C4DD-D65F16131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A68A9D1-7C0C-668B-5B1B-8C6AE775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F2F61AF-5B65-7394-C44E-C6D1A1C8F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9848E92-070E-5A88-7CB6-02518CC3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E652C-DB74-EBC4-D30E-1EC6C3CB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254289-5F7B-D700-6DA0-27E208F9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C75D60-3551-86DF-7AE3-03D8E357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7B863A-1E20-810E-9F66-99FDD30D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29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98CA36-682D-BF6C-440C-AB56E6981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7EECEE-2DEF-D9C2-0348-9761B54B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FE1611-11A0-AAAA-DB90-8612A2CC1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81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FC100-4614-F216-2A11-19C2211E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98BC6-F1EF-7CB6-B3C7-E91B2ECF2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1EBD4C-9D02-2300-8AFC-F8D9B2293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62DC63-3CEF-017B-A581-BCC66F404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8D9A8A-8501-5223-B0D5-CB39EAD0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5A3DC0-F871-26A2-8BB2-38B1880A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95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FEA857-6E5A-904D-6F85-BE55474C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A4EFA46-D9A1-EC49-96CF-AFB97B744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851173-5CBA-3B61-1956-BD90F0198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35EB81-EA0D-37FE-CA9A-8C7E6EF9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E405BA-A01E-35F0-5264-CF044D497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A68CA0-37B7-8615-A992-7AEBE4EC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43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5FAEB5F-BD16-0A0A-2B2F-4A8E04754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C26373-18EC-4AF5-9A1D-E1DC9144A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7300"/>
            <a:ext cx="10515600" cy="4919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92F376-31CF-B7F7-83C1-28A5E3E79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F6955F-CFD3-2383-5A5F-F7544EDBB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C7E24B-BD57-64E3-36F8-91F7AFF75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58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7B6480-B9F1-E57C-BD3D-52335D7B5ACB}"/>
              </a:ext>
            </a:extLst>
          </p:cNvPr>
          <p:cNvSpPr txBox="1">
            <a:spLocks noChangeArrowheads="1"/>
          </p:cNvSpPr>
          <p:nvPr/>
        </p:nvSpPr>
        <p:spPr>
          <a:xfrm>
            <a:off x="1681163" y="955675"/>
            <a:ext cx="9266237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/>
              <a:t>第</a:t>
            </a:r>
            <a:r>
              <a:rPr lang="en-US" altLang="ja-JP" sz="4800" b="1" dirty="0"/>
              <a:t>47</a:t>
            </a:r>
            <a:r>
              <a:rPr lang="zh-CN" altLang="en-US" sz="4800" b="1" dirty="0"/>
              <a:t>回心筋生検研究会学術集会（</a:t>
            </a:r>
            <a:r>
              <a:rPr lang="en-US" altLang="zh-CN" sz="4800" b="1" dirty="0"/>
              <a:t>CABIC202</a:t>
            </a:r>
            <a:r>
              <a:rPr lang="en-US" altLang="ja-JP" sz="4800" b="1" dirty="0"/>
              <a:t>5</a:t>
            </a:r>
            <a:r>
              <a:rPr lang="zh-CN" altLang="en-US" sz="4800" b="1" dirty="0"/>
              <a:t>）</a:t>
            </a:r>
            <a:br>
              <a:rPr lang="ja-JP" altLang="en-US" sz="4800" b="1" dirty="0"/>
            </a:br>
            <a:r>
              <a:rPr lang="en-US" altLang="ja-JP" sz="4800" b="1" dirty="0"/>
              <a:t>COI</a:t>
            </a:r>
            <a:r>
              <a:rPr lang="ja-JP" altLang="en-US" sz="4800" b="1" dirty="0"/>
              <a:t>開示</a:t>
            </a:r>
            <a:br>
              <a:rPr lang="en-US" altLang="ja-JP" sz="4000" b="1" dirty="0"/>
            </a:br>
            <a:r>
              <a:rPr lang="ja-JP" altLang="en-US" sz="1600" b="1" dirty="0"/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88934A-BD45-6A09-C445-A13C0B19AA6A}"/>
              </a:ext>
            </a:extLst>
          </p:cNvPr>
          <p:cNvSpPr txBox="1">
            <a:spLocks noChangeArrowheads="1"/>
          </p:cNvSpPr>
          <p:nvPr/>
        </p:nvSpPr>
        <p:spPr>
          <a:xfrm>
            <a:off x="1576388" y="3173412"/>
            <a:ext cx="8729662" cy="38179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 dirty="0">
                <a:solidFill>
                  <a:srgbClr val="0D0D0D"/>
                </a:solidFill>
              </a:rPr>
              <a:t>COI</a:t>
            </a:r>
            <a:r>
              <a:rPr lang="ja-JP" altLang="en-US" sz="2400" b="1" dirty="0">
                <a:solidFill>
                  <a:srgbClr val="0D0D0D"/>
                </a:solidFill>
              </a:rPr>
              <a:t>関係にある企業等として、</a:t>
            </a:r>
            <a:endParaRPr lang="ja-JP" altLang="en-US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	　　　　①顧問：</a:t>
            </a:r>
            <a:r>
              <a:rPr lang="en-US" altLang="ja-JP" sz="2000" b="1" dirty="0">
                <a:solidFill>
                  <a:srgbClr val="0D0D0D"/>
                </a:solidFill>
              </a:rPr>
              <a:t>			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②株保有・利益：	　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③特許使用料：　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④講演料：　　　　　　　　　　　　　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⑤原稿料：		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⑥受託研究・共同研究費：　　　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⑦奨学寄付金：	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　　　　　 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⑧寄附講座所属：　　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あり（○○製薬）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⑨贈答品などの報酬：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</p:txBody>
      </p:sp>
      <p:pic>
        <p:nvPicPr>
          <p:cNvPr id="11" name="図 10" descr="テキスト&#10;&#10;自動的に生成された説明">
            <a:extLst>
              <a:ext uri="{FF2B5EF4-FFF2-40B4-BE49-F238E27FC236}">
                <a16:creationId xmlns:a16="http://schemas.microsoft.com/office/drawing/2014/main" id="{B71713F6-FA4C-B2AB-F2B1-B4FED1BE9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2" y="286616"/>
            <a:ext cx="3406119" cy="66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48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8DF6EFAEFCBB478A7625A4118BF143" ma:contentTypeVersion="20" ma:contentTypeDescription="新しいドキュメントを作成します。" ma:contentTypeScope="" ma:versionID="ae44504c1654af660da7ef2c8501f1d4">
  <xsd:schema xmlns:xsd="http://www.w3.org/2001/XMLSchema" xmlns:xs="http://www.w3.org/2001/XMLSchema" xmlns:p="http://schemas.microsoft.com/office/2006/metadata/properties" xmlns:ns2="c9258ad8-392e-4df1-83ca-a1c55673b2a5" xmlns:ns3="0036735b-0c86-4fb6-ab24-8fee8e1cb44a" targetNamespace="http://schemas.microsoft.com/office/2006/metadata/properties" ma:root="true" ma:fieldsID="85768d5ca9b3d210d0c9a04c6d470286" ns2:_="" ns3:_="">
    <xsd:import namespace="c9258ad8-392e-4df1-83ca-a1c55673b2a5"/>
    <xsd:import namespace="0036735b-0c86-4fb6-ab24-8fee8e1cb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58ad8-392e-4df1-83ca-a1c55673b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a5e9b46-0269-4129-af04-1daf0605b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6735b-0c86-4fb6-ab24-8fee8e1cb44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d36e2f8-ed65-4d19-b89d-f5e7cac6a2f4}" ma:internalName="TaxCatchAll" ma:showField="CatchAllData" ma:web="0036735b-0c86-4fb6-ab24-8fee8e1cb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BE1938-D368-4AB6-878E-97774E337C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9D1382-F92D-4123-8D1D-ED86707A0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258ad8-392e-4df1-83ca-a1c55673b2a5"/>
    <ds:schemaRef ds:uri="0036735b-0c86-4fb6-ab24-8fee8e1cb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152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>QOL Holdings Co.,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ポスター発表</dc:title>
  <dc:creator>堀家 彩</dc:creator>
  <cp:lastModifiedBy>渡邉 奈穂</cp:lastModifiedBy>
  <cp:revision>7</cp:revision>
  <dcterms:created xsi:type="dcterms:W3CDTF">2023-09-26T07:29:31Z</dcterms:created>
  <dcterms:modified xsi:type="dcterms:W3CDTF">2025-08-04T00:48:49Z</dcterms:modified>
</cp:coreProperties>
</file>